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8"/>
  </p:notesMasterIdLst>
  <p:handoutMasterIdLst>
    <p:handoutMasterId r:id="rId9"/>
  </p:handoutMasterIdLst>
  <p:sldIdLst>
    <p:sldId id="280" r:id="rId2"/>
    <p:sldId id="319" r:id="rId3"/>
    <p:sldId id="320" r:id="rId4"/>
    <p:sldId id="321" r:id="rId5"/>
    <p:sldId id="318" r:id="rId6"/>
    <p:sldId id="301" r:id="rId7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8472"/>
    <a:srgbClr val="80AB82"/>
    <a:srgbClr val="7DCD85"/>
    <a:srgbClr val="C2E1C2"/>
    <a:srgbClr val="9BC1BC"/>
    <a:srgbClr val="F7C1BB"/>
    <a:srgbClr val="885A5A"/>
    <a:srgbClr val="ED6A5A"/>
    <a:srgbClr val="F4F1BB"/>
    <a:srgbClr val="84B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25"/>
    <p:restoredTop sz="89355"/>
  </p:normalViewPr>
  <p:slideViewPr>
    <p:cSldViewPr showGuides="1">
      <p:cViewPr varScale="1">
        <p:scale>
          <a:sx n="51" d="100"/>
          <a:sy n="51" d="100"/>
        </p:scale>
        <p:origin x="288" y="864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6/25/19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Data, Information and Knowledge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A7107-4B7E-1D45-9B6A-9F4448584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71DA9F-A7CA-274A-AC3F-EFEC2911A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7237" y="3916362"/>
            <a:ext cx="3784600" cy="571500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790C5FD-B388-8E43-957D-78656A08637D}"/>
              </a:ext>
            </a:extLst>
          </p:cNvPr>
          <p:cNvSpPr/>
          <p:nvPr/>
        </p:nvSpPr>
        <p:spPr>
          <a:xfrm>
            <a:off x="1165701" y="4830762"/>
            <a:ext cx="12743974" cy="3886200"/>
          </a:xfrm>
          <a:prstGeom prst="roundRect">
            <a:avLst>
              <a:gd name="adj" fmla="val 2066"/>
            </a:avLst>
          </a:prstGeom>
          <a:solidFill>
            <a:srgbClr val="77847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Carrier of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Too specific to be used for decision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Not structured to make sense – could make sense in many contexts</a:t>
            </a:r>
          </a:p>
        </p:txBody>
      </p:sp>
    </p:spTree>
    <p:extLst>
      <p:ext uri="{BB962C8B-B14F-4D97-AF65-F5344CB8AC3E}">
        <p14:creationId xmlns:p14="http://schemas.microsoft.com/office/powerpoint/2010/main" val="1235041779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A7107-4B7E-1D45-9B6A-9F4448584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790C5FD-B388-8E43-957D-78656A08637D}"/>
              </a:ext>
            </a:extLst>
          </p:cNvPr>
          <p:cNvSpPr/>
          <p:nvPr/>
        </p:nvSpPr>
        <p:spPr>
          <a:xfrm>
            <a:off x="1165701" y="4830762"/>
            <a:ext cx="8938736" cy="3886200"/>
          </a:xfrm>
          <a:prstGeom prst="roundRect">
            <a:avLst>
              <a:gd name="adj" fmla="val 2066"/>
            </a:avLst>
          </a:prstGeom>
          <a:solidFill>
            <a:srgbClr val="80AB8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Aggregated to a level where it makes sense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Includes reports, tables or lists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727761-06BB-2D46-8E0B-95CACB615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4049" y="3402012"/>
            <a:ext cx="101600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2986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A7107-4B7E-1D45-9B6A-9F4448584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790C5FD-B388-8E43-957D-78656A08637D}"/>
              </a:ext>
            </a:extLst>
          </p:cNvPr>
          <p:cNvSpPr/>
          <p:nvPr/>
        </p:nvSpPr>
        <p:spPr>
          <a:xfrm>
            <a:off x="1170464" y="3268662"/>
            <a:ext cx="8938736" cy="7010400"/>
          </a:xfrm>
          <a:prstGeom prst="roundRect">
            <a:avLst>
              <a:gd name="adj" fmla="val 2066"/>
            </a:avLst>
          </a:prstGeom>
          <a:solidFill>
            <a:srgbClr val="7DCD85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Information interpreted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If a table is used, it is delivered with a summary or presentation of that it means in relation to business objectives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Not a result of automation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/>
              <a:t>Requires analysts, quantitative methods and business insight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FB3160-9694-B446-AC15-6C82D9109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2637" y="2849562"/>
            <a:ext cx="11716354" cy="784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4363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95A067-CF7D-0F42-B0A8-579A49659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163" y="0"/>
            <a:ext cx="23439438" cy="15440264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13000037" y="27733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Data: Carrier of information</a:t>
            </a:r>
          </a:p>
          <a:p>
            <a:pPr>
              <a:spcAft>
                <a:spcPts val="6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Information: Organized data</a:t>
            </a:r>
          </a:p>
          <a:p>
            <a:pPr>
              <a:spcAft>
                <a:spcPts val="6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Knowledge: Information interpreted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12657</TotalTime>
  <Words>102</Words>
  <Application>Microsoft Macintosh PowerPoint</Application>
  <PresentationFormat>Custom</PresentationFormat>
  <Paragraphs>21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ＭＳ Ｐゴシック</vt:lpstr>
      <vt:lpstr>Arial</vt:lpstr>
      <vt:lpstr>Calibri</vt:lpstr>
      <vt:lpstr>Online Programs Template White[1]</vt:lpstr>
      <vt:lpstr>PowerPoint Presentation</vt:lpstr>
      <vt:lpstr>data</vt:lpstr>
      <vt:lpstr>information</vt:lpstr>
      <vt:lpstr>knowledge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359</cp:revision>
  <dcterms:created xsi:type="dcterms:W3CDTF">2007-05-02T01:14:38Z</dcterms:created>
  <dcterms:modified xsi:type="dcterms:W3CDTF">2019-06-27T22:25:14Z</dcterms:modified>
</cp:coreProperties>
</file>

<file path=docProps/thumbnail.jpeg>
</file>